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7"/>
    <p:restoredTop sz="94635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2/28/19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EB3754-F61D-6846-83EC-D5ED65E71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Hans" altLang="en-US" dirty="0"/>
              <a:t>有限状态机入门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60FCD1-B262-BB4C-A4EC-A99A20ABE0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Hans" altLang="en-US" dirty="0"/>
              <a:t>在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项目中应用状态机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94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3988D-E5E9-A946-B657-ED358238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状态机与</a:t>
            </a:r>
            <a:r>
              <a:rPr kumimoji="1" lang="en-US" altLang="zh-Hans" dirty="0"/>
              <a:t>React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033EEE-A24B-7649-8C09-DE3601686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状态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组件内的</a:t>
            </a:r>
            <a:r>
              <a:rPr kumimoji="1" lang="en-US" altLang="zh-Hans" dirty="0"/>
              <a:t>state</a:t>
            </a:r>
            <a:r>
              <a:rPr kumimoji="1" lang="zh-Hans" altLang="en-US" dirty="0"/>
              <a:t>，或者全局状态</a:t>
            </a:r>
            <a:endParaRPr kumimoji="1" lang="en-US" altLang="zh-Hans" dirty="0"/>
          </a:p>
          <a:p>
            <a:r>
              <a:rPr kumimoji="1" lang="zh-Hans" altLang="en-US" dirty="0"/>
              <a:t>事件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交互事件</a:t>
            </a:r>
            <a:endParaRPr kumimoji="1" lang="en-US" altLang="zh-Hans" dirty="0"/>
          </a:p>
          <a:p>
            <a:r>
              <a:rPr kumimoji="1" lang="zh-Hans" altLang="en-US" dirty="0"/>
              <a:t>操作 </a:t>
            </a:r>
            <a:r>
              <a:rPr kumimoji="1" lang="en-US" altLang="zh-Hans" dirty="0"/>
              <a:t>=&gt;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React</a:t>
            </a:r>
            <a:r>
              <a:rPr kumimoji="1" lang="zh-Hans" altLang="en-US" dirty="0"/>
              <a:t>中的副作用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980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D08B2B-9E6A-E044-8AA0-CE4A43832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</a:t>
            </a:r>
            <a:r>
              <a:rPr kumimoji="1" lang="en-US" altLang="zh-Hans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506EB8-4845-8E43-932E-7D335ECD5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statecharts.github.io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xstate-viz</a:t>
            </a:r>
            <a:r>
              <a:rPr kumimoji="1" lang="en-US" altLang="zh-CN" dirty="0"/>
              <a:t>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1924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8F44D2-F129-3C46-AA18-5EA55AABD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状态机的优势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C7AE5C-6EF0-CD41-A30A-60433186B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zh-Hans" altLang="en-US" dirty="0"/>
              <a:t>无法从图直接转换为程序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每个人对流程图会做出不同的解释，进而编写不同的代码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包含很多用于条件判断的状态，并且这些状态可以产生复杂的组合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调试困难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缺乏文档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无休止的重构</a:t>
            </a:r>
            <a:endParaRPr kumimoji="1"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3755985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933BF-CD10-7745-9B75-3301829F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目录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67592D-616D-F140-8943-67A3400AB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en-US" altLang="zh-Hans" dirty="0"/>
          </a:p>
          <a:p>
            <a:r>
              <a:rPr kumimoji="1" lang="zh-Hans" altLang="en-US" dirty="0"/>
              <a:t>适用范围</a:t>
            </a:r>
            <a:endParaRPr kumimoji="1" lang="en-US" altLang="zh-Hans" dirty="0"/>
          </a:p>
          <a:p>
            <a:r>
              <a:rPr kumimoji="1" lang="zh-Hans" altLang="en-US" dirty="0"/>
              <a:t>流程图优缺点</a:t>
            </a:r>
            <a:endParaRPr kumimoji="1" lang="en-US" altLang="zh-Hans" dirty="0"/>
          </a:p>
          <a:p>
            <a:r>
              <a:rPr kumimoji="1" lang="zh-Hans" altLang="en-US" dirty="0"/>
              <a:t>流程图</a:t>
            </a:r>
            <a:r>
              <a:rPr kumimoji="1" lang="en-US" altLang="zh-Hans" dirty="0"/>
              <a:t>Demo</a:t>
            </a:r>
          </a:p>
          <a:p>
            <a:r>
              <a:rPr kumimoji="1" lang="zh-Hans" altLang="en-US" dirty="0"/>
              <a:t>状态机概念</a:t>
            </a:r>
            <a:endParaRPr kumimoji="1" lang="en-US" altLang="zh-Hans" dirty="0"/>
          </a:p>
          <a:p>
            <a:r>
              <a:rPr kumimoji="1" lang="zh-Hans" altLang="en-US" dirty="0"/>
              <a:t>状态机</a:t>
            </a:r>
            <a:r>
              <a:rPr kumimoji="1" lang="en-US" altLang="zh-Hans" dirty="0"/>
              <a:t>Demo</a:t>
            </a:r>
          </a:p>
          <a:p>
            <a:r>
              <a:rPr kumimoji="1" lang="zh-Hans" altLang="en-US" dirty="0"/>
              <a:t>如何避免流程图的缺点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340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CA640-F3C0-4C40-B52F-5B91010C2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5FFE2A-32C5-EA4E-8731-06483DF1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kumimoji="1" lang="zh-Hans" altLang="en-US" dirty="0"/>
              <a:t>一、控制系统</a:t>
            </a:r>
            <a:endParaRPr kumimoji="1" lang="en-US" altLang="zh-Hans" dirty="0"/>
          </a:p>
          <a:p>
            <a:pPr marL="0" indent="0">
              <a:buNone/>
            </a:pPr>
            <a:r>
              <a:rPr lang="en-US" altLang="zh-CN" dirty="0"/>
              <a:t>If (Input Conditions) Then Outputs 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valve_open</a:t>
            </a:r>
            <a:br>
              <a:rPr kumimoji="1" lang="en-US" altLang="zh-CN" dirty="0"/>
            </a:b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valve_open</a:t>
            </a:r>
            <a:r>
              <a:rPr kumimoji="1" lang="en-US" altLang="zh-CN" dirty="0"/>
              <a:t> OR </a:t>
            </a:r>
            <a:r>
              <a:rPr kumimoji="1" lang="en-US" altLang="zh-CN" dirty="0" err="1"/>
              <a:t>timer_expired</a:t>
            </a:r>
            <a:r>
              <a:rPr kumimoji="1" lang="en-US" altLang="zh-CN" dirty="0"/>
              <a:t> 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lang="en-US" altLang="zh-CN" dirty="0" err="1"/>
              <a:t>valve_closed</a:t>
            </a:r>
            <a:r>
              <a:rPr lang="en-US" altLang="zh-CN" dirty="0"/>
              <a:t> AND </a:t>
            </a:r>
            <a:r>
              <a:rPr lang="en-US" altLang="zh-CN" dirty="0" err="1"/>
              <a:t>temperature_ok</a:t>
            </a:r>
            <a:r>
              <a:rPr lang="en-US" altLang="zh-CN" dirty="0"/>
              <a:t> 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4597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11369B-2619-7E41-8D5A-A6ECB3992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简介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6A28926-2D9A-D74B-A5EF-8B79597227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6717" y="2338114"/>
            <a:ext cx="4905903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69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6D972-510B-A341-9763-B3BA13398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适用范围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BE95E1-2B01-D243-A517-BAB968ACD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3795329" cy="3636511"/>
          </a:xfrm>
        </p:spPr>
        <p:txBody>
          <a:bodyPr/>
          <a:lstStyle/>
          <a:p>
            <a:r>
              <a:rPr kumimoji="1" lang="zh-Hans" altLang="en-US" dirty="0"/>
              <a:t>交互型</a:t>
            </a:r>
            <a:r>
              <a:rPr kumimoji="1" lang="en-US" altLang="zh-Hans" dirty="0"/>
              <a:t>UI</a:t>
            </a:r>
            <a:r>
              <a:rPr kumimoji="1" lang="zh-Hans" altLang="en-US" dirty="0"/>
              <a:t>组件</a:t>
            </a:r>
            <a:endParaRPr kumimoji="1" lang="en-US" altLang="zh-Hans" dirty="0"/>
          </a:p>
          <a:p>
            <a:r>
              <a:rPr kumimoji="1" lang="zh-Hans" altLang="en-US" dirty="0"/>
              <a:t>具有生命周期的模块</a:t>
            </a:r>
            <a:endParaRPr kumimoji="1" lang="en-US" altLang="zh-Hans" dirty="0"/>
          </a:p>
          <a:p>
            <a:r>
              <a:rPr kumimoji="1" lang="zh-Hans" altLang="en-US" dirty="0"/>
              <a:t>各种服务端应用</a:t>
            </a:r>
            <a:endParaRPr kumimoji="1" lang="en-US" altLang="zh-Hans" dirty="0"/>
          </a:p>
          <a:p>
            <a:r>
              <a:rPr kumimoji="1" lang="zh-Hans" altLang="en-US" dirty="0"/>
              <a:t>游戏前后台</a:t>
            </a:r>
            <a:endParaRPr kumimoji="1"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610194A-31CD-1747-9B99-F42337AF9E68}"/>
              </a:ext>
            </a:extLst>
          </p:cNvPr>
          <p:cNvSpPr txBox="1">
            <a:spLocks/>
          </p:cNvSpPr>
          <p:nvPr/>
        </p:nvSpPr>
        <p:spPr>
          <a:xfrm>
            <a:off x="6373429" y="2222286"/>
            <a:ext cx="3795329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Hans" altLang="en-US" dirty="0"/>
              <a:t>数据计算型程序</a:t>
            </a:r>
            <a:endParaRPr kumimoji="1" lang="en-US" altLang="zh-Hans" dirty="0"/>
          </a:p>
          <a:p>
            <a:r>
              <a:rPr kumimoji="1" lang="zh-Hans" altLang="en-US" dirty="0"/>
              <a:t>增删改查</a:t>
            </a:r>
            <a:endParaRPr kumimoji="1" lang="en-US" altLang="zh-Han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374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4E3DF2-1203-3C46-8542-9B3CD159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流程图优缺点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0BA50F-EBDD-DF43-883C-1C507D76C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195" y="2211776"/>
            <a:ext cx="4047578" cy="4273107"/>
          </a:xfrm>
        </p:spPr>
        <p:txBody>
          <a:bodyPr/>
          <a:lstStyle/>
          <a:p>
            <a:r>
              <a:rPr kumimoji="1" lang="zh-Hans" altLang="en-US" dirty="0"/>
              <a:t>缺点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无法从图直接转换为程序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每个人对流程图会做出不同的解释，进而编写不同的代码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包含很多用于条件判断的状态，并且这些状态可以产生复杂的组合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调试困难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缺乏文档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无休止的重构</a:t>
            </a:r>
            <a:endParaRPr kumimoji="1" lang="en-US" altLang="zh-Hans" dirty="0"/>
          </a:p>
          <a:p>
            <a:r>
              <a:rPr kumimoji="1" lang="zh-Hans" altLang="en-US" dirty="0"/>
              <a:t>优点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易于理解（针对非开发）</a:t>
            </a:r>
            <a:endParaRPr kumimoji="1" lang="en-US" altLang="zh-Hans" dirty="0"/>
          </a:p>
          <a:p>
            <a:pPr lvl="1"/>
            <a:endParaRPr kumimoji="1" lang="en-US" altLang="zh-Han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90E9E0A-1A80-4543-8DB0-89AFD4729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828" y="2003532"/>
            <a:ext cx="5141307" cy="464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4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32F085-3F45-E146-949E-7A8803147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流程图</a:t>
            </a:r>
            <a:r>
              <a:rPr kumimoji="1" lang="en-US" altLang="zh-Hans" dirty="0"/>
              <a:t>Demo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9833C8-56EE-124E-ABDE-1D2ED6E8A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913372"/>
            <a:ext cx="5931865" cy="49446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696A66-5019-A34E-BB3B-9B1DE4084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864" y="1913372"/>
            <a:ext cx="6166183" cy="346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99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198E9-7F5D-9743-834E-3887C10F1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状态机概念</a:t>
            </a:r>
            <a:endParaRPr kumimoji="1" lang="en-US" altLang="zh-Han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540A8C-97E8-6F49-BBF0-A82AB1DA8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341867" cy="3636511"/>
          </a:xfrm>
        </p:spPr>
        <p:txBody>
          <a:bodyPr/>
          <a:lstStyle/>
          <a:p>
            <a:r>
              <a:rPr kumimoji="1" lang="zh-Hans" altLang="en-US" dirty="0"/>
              <a:t>三大核心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状态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事件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操作（包含副作用）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C31778-6BB1-2F4B-B1BB-4B5BF96D5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199" y="2683798"/>
            <a:ext cx="48514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4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021E40-3374-D14B-8681-A70A65388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状态机的特性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39640-E44F-CA48-B6DA-72839FE8E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状态总数（</a:t>
            </a:r>
            <a:r>
              <a:rPr lang="en-US" altLang="zh-CN" dirty="0"/>
              <a:t>state</a:t>
            </a:r>
            <a:r>
              <a:rPr lang="zh-CN" altLang="en-US" dirty="0"/>
              <a:t>）是有限的。</a:t>
            </a:r>
            <a:endParaRPr lang="en-US" altLang="zh-CN" dirty="0"/>
          </a:p>
          <a:p>
            <a:r>
              <a:rPr lang="zh-CN" altLang="en-US" dirty="0"/>
              <a:t>任一时刻，只处在一种状态之中。</a:t>
            </a:r>
            <a:endParaRPr lang="en-US" altLang="zh-CN" dirty="0"/>
          </a:p>
          <a:p>
            <a:r>
              <a:rPr lang="zh-CN" altLang="en-US" dirty="0"/>
              <a:t>某种条件下，会从一种状态转变（</a:t>
            </a:r>
            <a:r>
              <a:rPr lang="en-US" altLang="zh-CN" dirty="0"/>
              <a:t>transition</a:t>
            </a:r>
            <a:r>
              <a:rPr lang="zh-CN" altLang="en-US" dirty="0"/>
              <a:t>）到另一种状态。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7507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引用</Template>
  <TotalTime>18368</TotalTime>
  <Words>269</Words>
  <Application>Microsoft Macintosh PowerPoint</Application>
  <PresentationFormat>宽屏</PresentationFormat>
  <Paragraphs>59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宋体</vt:lpstr>
      <vt:lpstr>Century Gothic</vt:lpstr>
      <vt:lpstr>Wingdings 2</vt:lpstr>
      <vt:lpstr>引用</vt:lpstr>
      <vt:lpstr>有限状态机入门</vt:lpstr>
      <vt:lpstr>目录</vt:lpstr>
      <vt:lpstr>简介</vt:lpstr>
      <vt:lpstr>简介</vt:lpstr>
      <vt:lpstr>适用范围</vt:lpstr>
      <vt:lpstr>流程图优缺点</vt:lpstr>
      <vt:lpstr>流程图Demo</vt:lpstr>
      <vt:lpstr>状态机概念</vt:lpstr>
      <vt:lpstr>状态机的特性</vt:lpstr>
      <vt:lpstr>状态机与React</vt:lpstr>
      <vt:lpstr>状态机Demo</vt:lpstr>
      <vt:lpstr>状态机的优势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15</cp:revision>
  <dcterms:created xsi:type="dcterms:W3CDTF">2019-02-28T09:12:22Z</dcterms:created>
  <dcterms:modified xsi:type="dcterms:W3CDTF">2019-03-13T03:21:03Z</dcterms:modified>
</cp:coreProperties>
</file>

<file path=docProps/thumbnail.jpeg>
</file>